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5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538" autoAdjust="0"/>
  </p:normalViewPr>
  <p:slideViewPr>
    <p:cSldViewPr>
      <p:cViewPr varScale="1">
        <p:scale>
          <a:sx n="86" d="100"/>
          <a:sy n="86" d="100"/>
        </p:scale>
        <p:origin x="-426" y="-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25.08.2021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25.08.2021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25.08.2021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25.08.2021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25.08.2021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25.08.2021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6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№280» Советского района г.Казани </a:t>
            </a:r>
            <a:b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2" name="Рисунок 11" descr="IMG-20210823-WA0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3000378"/>
            <a:ext cx="1357322" cy="1809763"/>
          </a:xfrm>
          <a:prstGeom prst="rect">
            <a:avLst/>
          </a:prstGeom>
        </p:spPr>
      </p:pic>
      <p:pic>
        <p:nvPicPr>
          <p:cNvPr id="13" name="Рисунок 12" descr="IMG-20210823-WA0001.jpg"/>
          <p:cNvPicPr>
            <a:picLocks noChangeAspect="1"/>
          </p:cNvPicPr>
          <p:nvPr/>
        </p:nvPicPr>
        <p:blipFill>
          <a:blip r:embed="rId4" cstate="print"/>
          <a:srcRect b="26263"/>
          <a:stretch>
            <a:fillRect/>
          </a:stretch>
        </p:blipFill>
        <p:spPr>
          <a:xfrm>
            <a:off x="428596" y="2786064"/>
            <a:ext cx="3390858" cy="1875248"/>
          </a:xfrm>
          <a:prstGeom prst="rect">
            <a:avLst/>
          </a:prstGeom>
        </p:spPr>
      </p:pic>
      <p:pic>
        <p:nvPicPr>
          <p:cNvPr id="19" name="Рисунок 18" descr="IMG-20210823-WA0002.jpg"/>
          <p:cNvPicPr>
            <a:picLocks noChangeAspect="1"/>
          </p:cNvPicPr>
          <p:nvPr/>
        </p:nvPicPr>
        <p:blipFill>
          <a:blip r:embed="rId5" cstate="print"/>
          <a:srcRect t="27778"/>
          <a:stretch>
            <a:fillRect/>
          </a:stretch>
        </p:blipFill>
        <p:spPr>
          <a:xfrm>
            <a:off x="3857620" y="785800"/>
            <a:ext cx="1928803" cy="185737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8662" y="928676"/>
            <a:ext cx="2571768" cy="1446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IMG-20210823-WA000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00760" y="1142990"/>
            <a:ext cx="2928926" cy="1647521"/>
          </a:xfrm>
          <a:prstGeom prst="rect">
            <a:avLst/>
          </a:prstGeom>
        </p:spPr>
      </p:pic>
      <p:pic>
        <p:nvPicPr>
          <p:cNvPr id="11" name="Рисунок 10" descr="IMG-20210823-WA001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72198" y="3214692"/>
            <a:ext cx="2857488" cy="16073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9864" y="553045"/>
            <a:ext cx="6707336" cy="427229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«День города» 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280»  Советского района г.Казани</a:t>
            </a:r>
            <a:endParaRPr lang="ru-RU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33532" y="1000114"/>
            <a:ext cx="4195922" cy="2341456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Цель: воспитание дошкольников достойными и ответственными </a:t>
            </a:r>
            <a:r>
              <a:rPr lang="ru-RU" sz="105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гражданами</a:t>
            </a:r>
            <a:r>
              <a:rPr lang="ru-RU" sz="105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5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05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оспитывать </a:t>
            </a:r>
            <a:r>
              <a:rPr lang="ru-RU" sz="10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эмоциональную отзывчивость детей через приобщение к народной культуре, интерес к народным традициям и </a:t>
            </a:r>
            <a:r>
              <a:rPr lang="ru-RU" sz="10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обычаям, доставить </a:t>
            </a:r>
            <a:r>
              <a:rPr lang="ru-RU" sz="10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детям радость, создать хорошее настроение всем участникам праздника.</a:t>
            </a:r>
            <a:endParaRPr lang="ru-RU" sz="1050" dirty="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2" name="Рисунок 11" descr="20210823_1059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3071816"/>
            <a:ext cx="2500330" cy="1875248"/>
          </a:xfrm>
          <a:prstGeom prst="rect">
            <a:avLst/>
          </a:prstGeom>
        </p:spPr>
      </p:pic>
      <p:pic>
        <p:nvPicPr>
          <p:cNvPr id="18" name="Рисунок 17" descr="20210823_104143.jpg"/>
          <p:cNvPicPr>
            <a:picLocks noChangeAspect="1"/>
          </p:cNvPicPr>
          <p:nvPr/>
        </p:nvPicPr>
        <p:blipFill>
          <a:blip r:embed="rId4" cstate="print"/>
          <a:srcRect l="26041" t="19444" r="11458" b="20833"/>
          <a:stretch>
            <a:fillRect/>
          </a:stretch>
        </p:blipFill>
        <p:spPr>
          <a:xfrm>
            <a:off x="571472" y="2786064"/>
            <a:ext cx="2543525" cy="1822860"/>
          </a:xfrm>
          <a:prstGeom prst="rect">
            <a:avLst/>
          </a:prstGeom>
        </p:spPr>
      </p:pic>
      <p:pic>
        <p:nvPicPr>
          <p:cNvPr id="20" name="Рисунок 19" descr="20210823_104359.jpg"/>
          <p:cNvPicPr>
            <a:picLocks noChangeAspect="1"/>
          </p:cNvPicPr>
          <p:nvPr/>
        </p:nvPicPr>
        <p:blipFill>
          <a:blip r:embed="rId5" cstate="print"/>
          <a:srcRect t="30555" b="8333"/>
          <a:stretch>
            <a:fillRect/>
          </a:stretch>
        </p:blipFill>
        <p:spPr>
          <a:xfrm>
            <a:off x="539022" y="714362"/>
            <a:ext cx="2493817" cy="1143008"/>
          </a:xfrm>
          <a:prstGeom prst="rect">
            <a:avLst/>
          </a:prstGeom>
        </p:spPr>
      </p:pic>
      <p:pic>
        <p:nvPicPr>
          <p:cNvPr id="21" name="Рисунок 20" descr="20210823_104819.jpg"/>
          <p:cNvPicPr>
            <a:picLocks noChangeAspect="1"/>
          </p:cNvPicPr>
          <p:nvPr/>
        </p:nvPicPr>
        <p:blipFill>
          <a:blip r:embed="rId6" cstate="print"/>
          <a:srcRect l="32292" t="23611" r="30208" b="31944"/>
          <a:stretch>
            <a:fillRect/>
          </a:stretch>
        </p:blipFill>
        <p:spPr>
          <a:xfrm>
            <a:off x="7000892" y="928676"/>
            <a:ext cx="1857388" cy="1651012"/>
          </a:xfrm>
          <a:prstGeom prst="rect">
            <a:avLst/>
          </a:prstGeom>
        </p:spPr>
      </p:pic>
      <p:pic>
        <p:nvPicPr>
          <p:cNvPr id="22" name="Рисунок 21" descr="20210823_10532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868" y="3357568"/>
            <a:ext cx="2190742" cy="16430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3672</TotalTime>
  <Words>45</Words>
  <Application>Microsoft Office PowerPoint</Application>
  <PresentationFormat>Экран (16:9)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МБДОУ «Детский сад №280» Советского района г.Казани  </vt:lpstr>
      <vt:lpstr>Праздник «День города»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480</cp:revision>
  <cp:lastPrinted>2021-02-04T07:26:50Z</cp:lastPrinted>
  <dcterms:created xsi:type="dcterms:W3CDTF">2015-10-13T08:15:21Z</dcterms:created>
  <dcterms:modified xsi:type="dcterms:W3CDTF">2021-08-25T06:48:28Z</dcterms:modified>
</cp:coreProperties>
</file>